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3" r:id="rId3"/>
    <p:sldId id="264" r:id="rId4"/>
    <p:sldId id="265" r:id="rId5"/>
    <p:sldId id="270" r:id="rId6"/>
    <p:sldId id="266" r:id="rId7"/>
    <p:sldId id="269" r:id="rId8"/>
    <p:sldId id="267" r:id="rId9"/>
    <p:sldId id="268" r:id="rId10"/>
    <p:sldId id="256" r:id="rId11"/>
    <p:sldId id="257" r:id="rId12"/>
    <p:sldId id="258" r:id="rId13"/>
    <p:sldId id="259" r:id="rId14"/>
    <p:sldId id="260" r:id="rId15"/>
    <p:sldId id="261" r:id="rId16"/>
    <p:sldId id="262" r:id="rId17"/>
    <p:sldId id="272" r:id="rId1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fu5kauYiv7MIKuxah73KBA==" hashData="2qvQr9VSeEU4kDx08eGrg/qykcc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4F81BD"/>
    <a:srgbClr val="FF0000"/>
    <a:srgbClr val="000000"/>
    <a:srgbClr val="7030A0"/>
    <a:srgbClr val="C00000"/>
    <a:srgbClr val="FFFF00"/>
    <a:srgbClr val="92D050"/>
    <a:srgbClr val="00B050"/>
    <a:srgbClr val="E46C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56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34790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25257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83406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774119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0151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548127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3296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76992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15919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88306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960238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34CA1E-49DC-4440-986D-5CE50AB711C0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70E0F-7588-42D1-88C7-0401425A3D6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10590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BF7B9B-9C15-4DB5-A0C6-149549D731C7}" type="slidenum">
              <a:rPr lang="tr-TR" smtClean="0"/>
              <a:pPr eaLnBrk="1" hangingPunct="1"/>
              <a:t>1</a:t>
            </a:fld>
            <a:endParaRPr lang="tr-TR" smtClean="0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115616" y="228600"/>
            <a:ext cx="6007968" cy="1976264"/>
          </a:xfrm>
          <a:prstGeom prst="wedgeRectCallout">
            <a:avLst>
              <a:gd name="adj1" fmla="val -19546"/>
              <a:gd name="adj2" fmla="val 28921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ARAKESİTLER</a:t>
            </a:r>
          </a:p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KÜP PRİZMA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29298" y="4293096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4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000" b="1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0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>
                <a:solidFill>
                  <a:srgbClr val="FF0000"/>
                </a:solidFill>
              </a:rPr>
              <a:t>	</a:t>
            </a:r>
            <a:r>
              <a:rPr lang="tr-TR" sz="36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600" b="1">
              <a:solidFill>
                <a:srgbClr val="FF0000"/>
              </a:solidFill>
            </a:endParaRPr>
          </a:p>
          <a:p>
            <a:pPr algn="ctr"/>
            <a:endParaRPr lang="tr-TR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10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9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268" y="260649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66328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erbest Form 10"/>
          <p:cNvSpPr/>
          <p:nvPr/>
        </p:nvSpPr>
        <p:spPr>
          <a:xfrm>
            <a:off x="662152" y="630621"/>
            <a:ext cx="2506717" cy="2128345"/>
          </a:xfrm>
          <a:custGeom>
            <a:avLst/>
            <a:gdLst>
              <a:gd name="connsiteX0" fmla="*/ 0 w 2506717"/>
              <a:gd name="connsiteY0" fmla="*/ 0 h 2128345"/>
              <a:gd name="connsiteX1" fmla="*/ 47296 w 2506717"/>
              <a:gd name="connsiteY1" fmla="*/ 2112579 h 2128345"/>
              <a:gd name="connsiteX2" fmla="*/ 2506717 w 2506717"/>
              <a:gd name="connsiteY2" fmla="*/ 2128345 h 2128345"/>
              <a:gd name="connsiteX3" fmla="*/ 2475186 w 2506717"/>
              <a:gd name="connsiteY3" fmla="*/ 47296 h 2128345"/>
              <a:gd name="connsiteX4" fmla="*/ 0 w 2506717"/>
              <a:gd name="connsiteY4" fmla="*/ 0 h 2128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6717" h="2128345">
                <a:moveTo>
                  <a:pt x="0" y="0"/>
                </a:moveTo>
                <a:lnTo>
                  <a:pt x="47296" y="2112579"/>
                </a:lnTo>
                <a:lnTo>
                  <a:pt x="2506717" y="2128345"/>
                </a:lnTo>
                <a:lnTo>
                  <a:pt x="2475186" y="47296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Arakesit karedir.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6" name="Serbest Form 15"/>
          <p:cNvSpPr/>
          <p:nvPr/>
        </p:nvSpPr>
        <p:spPr>
          <a:xfrm>
            <a:off x="6369269" y="315310"/>
            <a:ext cx="567559" cy="2853559"/>
          </a:xfrm>
          <a:custGeom>
            <a:avLst/>
            <a:gdLst>
              <a:gd name="connsiteX0" fmla="*/ 551793 w 567559"/>
              <a:gd name="connsiteY0" fmla="*/ 0 h 2853559"/>
              <a:gd name="connsiteX1" fmla="*/ 567559 w 567559"/>
              <a:gd name="connsiteY1" fmla="*/ 2144111 h 2853559"/>
              <a:gd name="connsiteX2" fmla="*/ 0 w 567559"/>
              <a:gd name="connsiteY2" fmla="*/ 2853559 h 2853559"/>
              <a:gd name="connsiteX3" fmla="*/ 15765 w 567559"/>
              <a:gd name="connsiteY3" fmla="*/ 709449 h 2853559"/>
              <a:gd name="connsiteX4" fmla="*/ 551793 w 567559"/>
              <a:gd name="connsiteY4" fmla="*/ 0 h 285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7559" h="2853559">
                <a:moveTo>
                  <a:pt x="551793" y="0"/>
                </a:moveTo>
                <a:lnTo>
                  <a:pt x="567559" y="2144111"/>
                </a:lnTo>
                <a:lnTo>
                  <a:pt x="0" y="2853559"/>
                </a:lnTo>
                <a:lnTo>
                  <a:pt x="15765" y="709449"/>
                </a:lnTo>
                <a:lnTo>
                  <a:pt x="551793" y="0"/>
                </a:lnTo>
                <a:close/>
              </a:path>
            </a:pathLst>
          </a:custGeom>
          <a:solidFill>
            <a:srgbClr val="FFCCFF">
              <a:alpha val="47843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Karedir.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7" name="Serbest Form 16"/>
          <p:cNvSpPr/>
          <p:nvPr/>
        </p:nvSpPr>
        <p:spPr>
          <a:xfrm>
            <a:off x="2693540" y="4855662"/>
            <a:ext cx="3216166" cy="567559"/>
          </a:xfrm>
          <a:custGeom>
            <a:avLst/>
            <a:gdLst>
              <a:gd name="connsiteX0" fmla="*/ 693683 w 3216166"/>
              <a:gd name="connsiteY0" fmla="*/ 15766 h 567559"/>
              <a:gd name="connsiteX1" fmla="*/ 3216166 w 3216166"/>
              <a:gd name="connsiteY1" fmla="*/ 0 h 567559"/>
              <a:gd name="connsiteX2" fmla="*/ 2506718 w 3216166"/>
              <a:gd name="connsiteY2" fmla="*/ 567559 h 567559"/>
              <a:gd name="connsiteX3" fmla="*/ 0 w 3216166"/>
              <a:gd name="connsiteY3" fmla="*/ 567559 h 567559"/>
              <a:gd name="connsiteX4" fmla="*/ 693683 w 3216166"/>
              <a:gd name="connsiteY4" fmla="*/ 15766 h 567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6166" h="567559">
                <a:moveTo>
                  <a:pt x="693683" y="15766"/>
                </a:moveTo>
                <a:lnTo>
                  <a:pt x="3216166" y="0"/>
                </a:lnTo>
                <a:lnTo>
                  <a:pt x="2506718" y="567559"/>
                </a:lnTo>
                <a:lnTo>
                  <a:pt x="0" y="567559"/>
                </a:lnTo>
                <a:lnTo>
                  <a:pt x="693683" y="15766"/>
                </a:lnTo>
                <a:close/>
              </a:path>
            </a:pathLst>
          </a:custGeom>
          <a:solidFill>
            <a:srgbClr val="FFFF00">
              <a:alpha val="4588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Karedir.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5226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erbest Form 2"/>
          <p:cNvSpPr/>
          <p:nvPr/>
        </p:nvSpPr>
        <p:spPr>
          <a:xfrm>
            <a:off x="204952" y="930166"/>
            <a:ext cx="3216165" cy="1466193"/>
          </a:xfrm>
          <a:custGeom>
            <a:avLst/>
            <a:gdLst>
              <a:gd name="connsiteX0" fmla="*/ 0 w 3216165"/>
              <a:gd name="connsiteY0" fmla="*/ 0 h 1466193"/>
              <a:gd name="connsiteX1" fmla="*/ 693682 w 3216165"/>
              <a:gd name="connsiteY1" fmla="*/ 1450427 h 1466193"/>
              <a:gd name="connsiteX2" fmla="*/ 3216165 w 3216165"/>
              <a:gd name="connsiteY2" fmla="*/ 1466193 h 1466193"/>
              <a:gd name="connsiteX3" fmla="*/ 2506717 w 3216165"/>
              <a:gd name="connsiteY3" fmla="*/ 31531 h 1466193"/>
              <a:gd name="connsiteX4" fmla="*/ 0 w 3216165"/>
              <a:gd name="connsiteY4" fmla="*/ 0 h 1466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16165" h="1466193">
                <a:moveTo>
                  <a:pt x="0" y="0"/>
                </a:moveTo>
                <a:lnTo>
                  <a:pt x="693682" y="1450427"/>
                </a:lnTo>
                <a:lnTo>
                  <a:pt x="3216165" y="1466193"/>
                </a:lnTo>
                <a:lnTo>
                  <a:pt x="2506717" y="31531"/>
                </a:lnTo>
                <a:lnTo>
                  <a:pt x="0" y="0"/>
                </a:lnTo>
                <a:close/>
              </a:path>
            </a:pathLst>
          </a:custGeom>
          <a:solidFill>
            <a:srgbClr val="FCD5B5">
              <a:alpha val="4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497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erbest Form 6"/>
          <p:cNvSpPr/>
          <p:nvPr/>
        </p:nvSpPr>
        <p:spPr>
          <a:xfrm>
            <a:off x="5108028" y="236483"/>
            <a:ext cx="3168869" cy="2869324"/>
          </a:xfrm>
          <a:custGeom>
            <a:avLst/>
            <a:gdLst>
              <a:gd name="connsiteX0" fmla="*/ 709448 w 3168869"/>
              <a:gd name="connsiteY0" fmla="*/ 0 h 2869324"/>
              <a:gd name="connsiteX1" fmla="*/ 0 w 3168869"/>
              <a:gd name="connsiteY1" fmla="*/ 2869324 h 2869324"/>
              <a:gd name="connsiteX2" fmla="*/ 2490951 w 3168869"/>
              <a:gd name="connsiteY2" fmla="*/ 2853558 h 2869324"/>
              <a:gd name="connsiteX3" fmla="*/ 3168869 w 3168869"/>
              <a:gd name="connsiteY3" fmla="*/ 0 h 2869324"/>
              <a:gd name="connsiteX4" fmla="*/ 709448 w 3168869"/>
              <a:gd name="connsiteY4" fmla="*/ 0 h 28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869" h="2869324">
                <a:moveTo>
                  <a:pt x="709448" y="0"/>
                </a:moveTo>
                <a:lnTo>
                  <a:pt x="0" y="2869324"/>
                </a:lnTo>
                <a:lnTo>
                  <a:pt x="2490951" y="2853558"/>
                </a:lnTo>
                <a:lnTo>
                  <a:pt x="3168869" y="0"/>
                </a:lnTo>
                <a:lnTo>
                  <a:pt x="709448" y="0"/>
                </a:lnTo>
                <a:close/>
              </a:path>
            </a:pathLst>
          </a:custGeom>
          <a:solidFill>
            <a:srgbClr val="FCD5B5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52" y="3717032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erbest Form 8"/>
          <p:cNvSpPr/>
          <p:nvPr/>
        </p:nvSpPr>
        <p:spPr>
          <a:xfrm>
            <a:off x="252248" y="3783724"/>
            <a:ext cx="3168869" cy="2837793"/>
          </a:xfrm>
          <a:custGeom>
            <a:avLst/>
            <a:gdLst>
              <a:gd name="connsiteX0" fmla="*/ 3168869 w 3168869"/>
              <a:gd name="connsiteY0" fmla="*/ 0 h 2837793"/>
              <a:gd name="connsiteX1" fmla="*/ 693683 w 3168869"/>
              <a:gd name="connsiteY1" fmla="*/ 2112579 h 2837793"/>
              <a:gd name="connsiteX2" fmla="*/ 0 w 3168869"/>
              <a:gd name="connsiteY2" fmla="*/ 2837793 h 2837793"/>
              <a:gd name="connsiteX3" fmla="*/ 2475186 w 3168869"/>
              <a:gd name="connsiteY3" fmla="*/ 693683 h 2837793"/>
              <a:gd name="connsiteX4" fmla="*/ 3168869 w 3168869"/>
              <a:gd name="connsiteY4" fmla="*/ 0 h 28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8869" h="2837793">
                <a:moveTo>
                  <a:pt x="3168869" y="0"/>
                </a:moveTo>
                <a:lnTo>
                  <a:pt x="693683" y="2112579"/>
                </a:lnTo>
                <a:lnTo>
                  <a:pt x="0" y="2837793"/>
                </a:lnTo>
                <a:lnTo>
                  <a:pt x="2475186" y="693683"/>
                </a:lnTo>
                <a:lnTo>
                  <a:pt x="3168869" y="0"/>
                </a:lnTo>
                <a:close/>
              </a:path>
            </a:pathLst>
          </a:custGeom>
          <a:solidFill>
            <a:srgbClr val="00B0F0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1501" y="3717031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Serbest Form 10"/>
          <p:cNvSpPr/>
          <p:nvPr/>
        </p:nvSpPr>
        <p:spPr>
          <a:xfrm>
            <a:off x="5076497" y="3767959"/>
            <a:ext cx="3231931" cy="2853558"/>
          </a:xfrm>
          <a:custGeom>
            <a:avLst/>
            <a:gdLst>
              <a:gd name="connsiteX0" fmla="*/ 709448 w 3231931"/>
              <a:gd name="connsiteY0" fmla="*/ 0 h 2853558"/>
              <a:gd name="connsiteX1" fmla="*/ 3231931 w 3231931"/>
              <a:gd name="connsiteY1" fmla="*/ 2128344 h 2853558"/>
              <a:gd name="connsiteX2" fmla="*/ 2506717 w 3231931"/>
              <a:gd name="connsiteY2" fmla="*/ 2853558 h 2853558"/>
              <a:gd name="connsiteX3" fmla="*/ 0 w 3231931"/>
              <a:gd name="connsiteY3" fmla="*/ 709448 h 2853558"/>
              <a:gd name="connsiteX4" fmla="*/ 709448 w 3231931"/>
              <a:gd name="connsiteY4" fmla="*/ 0 h 285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31931" h="2853558">
                <a:moveTo>
                  <a:pt x="709448" y="0"/>
                </a:moveTo>
                <a:lnTo>
                  <a:pt x="3231931" y="2128344"/>
                </a:lnTo>
                <a:lnTo>
                  <a:pt x="2506717" y="2853558"/>
                </a:lnTo>
                <a:lnTo>
                  <a:pt x="0" y="709448"/>
                </a:lnTo>
                <a:lnTo>
                  <a:pt x="709448" y="0"/>
                </a:lnTo>
                <a:close/>
              </a:path>
            </a:pathLst>
          </a:custGeom>
          <a:solidFill>
            <a:srgbClr val="00B0F0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2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9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60648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01008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501007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898634" y="315310"/>
            <a:ext cx="1813035" cy="2869324"/>
          </a:xfrm>
          <a:custGeom>
            <a:avLst/>
            <a:gdLst>
              <a:gd name="connsiteX0" fmla="*/ 15766 w 1813035"/>
              <a:gd name="connsiteY0" fmla="*/ 0 h 2869324"/>
              <a:gd name="connsiteX1" fmla="*/ 0 w 1813035"/>
              <a:gd name="connsiteY1" fmla="*/ 2144111 h 2869324"/>
              <a:gd name="connsiteX2" fmla="*/ 1813035 w 1813035"/>
              <a:gd name="connsiteY2" fmla="*/ 2869324 h 2869324"/>
              <a:gd name="connsiteX3" fmla="*/ 1797269 w 1813035"/>
              <a:gd name="connsiteY3" fmla="*/ 725214 h 2869324"/>
              <a:gd name="connsiteX4" fmla="*/ 15766 w 1813035"/>
              <a:gd name="connsiteY4" fmla="*/ 0 h 28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13035" h="2869324">
                <a:moveTo>
                  <a:pt x="15766" y="0"/>
                </a:moveTo>
                <a:lnTo>
                  <a:pt x="0" y="2144111"/>
                </a:lnTo>
                <a:lnTo>
                  <a:pt x="1813035" y="2869324"/>
                </a:lnTo>
                <a:lnTo>
                  <a:pt x="1797269" y="725214"/>
                </a:lnTo>
                <a:lnTo>
                  <a:pt x="15766" y="0"/>
                </a:lnTo>
                <a:close/>
              </a:path>
            </a:pathLst>
          </a:custGeom>
          <a:solidFill>
            <a:srgbClr val="FF0000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5249917" y="315310"/>
            <a:ext cx="3200400" cy="2853559"/>
          </a:xfrm>
          <a:custGeom>
            <a:avLst/>
            <a:gdLst>
              <a:gd name="connsiteX0" fmla="*/ 3200400 w 3200400"/>
              <a:gd name="connsiteY0" fmla="*/ 0 h 2853559"/>
              <a:gd name="connsiteX1" fmla="*/ 0 w 3200400"/>
              <a:gd name="connsiteY1" fmla="*/ 709449 h 2853559"/>
              <a:gd name="connsiteX2" fmla="*/ 0 w 3200400"/>
              <a:gd name="connsiteY2" fmla="*/ 2853559 h 2853559"/>
              <a:gd name="connsiteX3" fmla="*/ 3200400 w 3200400"/>
              <a:gd name="connsiteY3" fmla="*/ 2144111 h 2853559"/>
              <a:gd name="connsiteX4" fmla="*/ 3200400 w 3200400"/>
              <a:gd name="connsiteY4" fmla="*/ 0 h 285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00400" h="2853559">
                <a:moveTo>
                  <a:pt x="3200400" y="0"/>
                </a:moveTo>
                <a:lnTo>
                  <a:pt x="0" y="709449"/>
                </a:lnTo>
                <a:lnTo>
                  <a:pt x="0" y="2853559"/>
                </a:lnTo>
                <a:lnTo>
                  <a:pt x="3200400" y="2144111"/>
                </a:lnTo>
                <a:lnTo>
                  <a:pt x="3200400" y="0"/>
                </a:lnTo>
                <a:close/>
              </a:path>
            </a:pathLst>
          </a:custGeom>
          <a:solidFill>
            <a:srgbClr val="FF0000">
              <a:alpha val="4196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 Dikdörtgendir.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9" name="Serbest Form 8"/>
          <p:cNvSpPr/>
          <p:nvPr/>
        </p:nvSpPr>
        <p:spPr>
          <a:xfrm>
            <a:off x="204952" y="3531476"/>
            <a:ext cx="3216165" cy="2869324"/>
          </a:xfrm>
          <a:custGeom>
            <a:avLst/>
            <a:gdLst>
              <a:gd name="connsiteX0" fmla="*/ 3216165 w 3216165"/>
              <a:gd name="connsiteY0" fmla="*/ 0 h 2869324"/>
              <a:gd name="connsiteX1" fmla="*/ 0 w 3216165"/>
              <a:gd name="connsiteY1" fmla="*/ 2869324 h 2869324"/>
              <a:gd name="connsiteX2" fmla="*/ 2506717 w 3216165"/>
              <a:gd name="connsiteY2" fmla="*/ 2869324 h 2869324"/>
              <a:gd name="connsiteX3" fmla="*/ 3216165 w 3216165"/>
              <a:gd name="connsiteY3" fmla="*/ 0 h 28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165" h="2869324">
                <a:moveTo>
                  <a:pt x="3216165" y="0"/>
                </a:moveTo>
                <a:lnTo>
                  <a:pt x="0" y="2869324"/>
                </a:lnTo>
                <a:lnTo>
                  <a:pt x="2506717" y="2869324"/>
                </a:lnTo>
                <a:lnTo>
                  <a:pt x="3216165" y="0"/>
                </a:lnTo>
                <a:close/>
              </a:path>
            </a:pathLst>
          </a:custGeom>
          <a:solidFill>
            <a:srgbClr val="00B050">
              <a:alpha val="47059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Çeşitkenar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0" name="Serbest Form 9"/>
          <p:cNvSpPr/>
          <p:nvPr/>
        </p:nvSpPr>
        <p:spPr>
          <a:xfrm>
            <a:off x="5265683" y="4288221"/>
            <a:ext cx="2443655" cy="2112579"/>
          </a:xfrm>
          <a:custGeom>
            <a:avLst/>
            <a:gdLst>
              <a:gd name="connsiteX0" fmla="*/ 677917 w 2443655"/>
              <a:gd name="connsiteY0" fmla="*/ 1403131 h 2112579"/>
              <a:gd name="connsiteX1" fmla="*/ 0 w 2443655"/>
              <a:gd name="connsiteY1" fmla="*/ 2112579 h 2112579"/>
              <a:gd name="connsiteX2" fmla="*/ 2443655 w 2443655"/>
              <a:gd name="connsiteY2" fmla="*/ 0 h 2112579"/>
              <a:gd name="connsiteX3" fmla="*/ 677917 w 2443655"/>
              <a:gd name="connsiteY3" fmla="*/ 1403131 h 21125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43655" h="2112579">
                <a:moveTo>
                  <a:pt x="677917" y="1403131"/>
                </a:moveTo>
                <a:lnTo>
                  <a:pt x="0" y="2112579"/>
                </a:lnTo>
                <a:lnTo>
                  <a:pt x="2443655" y="0"/>
                </a:lnTo>
                <a:lnTo>
                  <a:pt x="677917" y="1403131"/>
                </a:lnTo>
                <a:close/>
              </a:path>
            </a:pathLst>
          </a:custGeom>
          <a:solidFill>
            <a:srgbClr val="77933C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Çeşitkenar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8639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488" y="342900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3713" y="342900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299545" y="236483"/>
            <a:ext cx="2459421" cy="2853558"/>
          </a:xfrm>
          <a:custGeom>
            <a:avLst/>
            <a:gdLst>
              <a:gd name="connsiteX0" fmla="*/ 693683 w 2459421"/>
              <a:gd name="connsiteY0" fmla="*/ 0 h 2853558"/>
              <a:gd name="connsiteX1" fmla="*/ 0 w 2459421"/>
              <a:gd name="connsiteY1" fmla="*/ 2853558 h 2853558"/>
              <a:gd name="connsiteX2" fmla="*/ 2459421 w 2459421"/>
              <a:gd name="connsiteY2" fmla="*/ 709448 h 2853558"/>
              <a:gd name="connsiteX3" fmla="*/ 693683 w 2459421"/>
              <a:gd name="connsiteY3" fmla="*/ 0 h 285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9421" h="2853558">
                <a:moveTo>
                  <a:pt x="693683" y="0"/>
                </a:moveTo>
                <a:lnTo>
                  <a:pt x="0" y="2853558"/>
                </a:lnTo>
                <a:lnTo>
                  <a:pt x="2459421" y="709448"/>
                </a:lnTo>
                <a:lnTo>
                  <a:pt x="693683" y="0"/>
                </a:lnTo>
                <a:close/>
              </a:path>
            </a:pathLst>
          </a:custGeom>
          <a:solidFill>
            <a:srgbClr val="C00000">
              <a:alpha val="4509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Eşkenar Üçgendir.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4871545" y="236483"/>
            <a:ext cx="3216165" cy="2853558"/>
          </a:xfrm>
          <a:custGeom>
            <a:avLst/>
            <a:gdLst>
              <a:gd name="connsiteX0" fmla="*/ 0 w 3216165"/>
              <a:gd name="connsiteY0" fmla="*/ 2853558 h 2853558"/>
              <a:gd name="connsiteX1" fmla="*/ 725214 w 3216165"/>
              <a:gd name="connsiteY1" fmla="*/ 0 h 2853558"/>
              <a:gd name="connsiteX2" fmla="*/ 3216165 w 3216165"/>
              <a:gd name="connsiteY2" fmla="*/ 2144110 h 2853558"/>
              <a:gd name="connsiteX3" fmla="*/ 0 w 3216165"/>
              <a:gd name="connsiteY3" fmla="*/ 2853558 h 285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165" h="2853558">
                <a:moveTo>
                  <a:pt x="0" y="2853558"/>
                </a:moveTo>
                <a:lnTo>
                  <a:pt x="725214" y="0"/>
                </a:lnTo>
                <a:lnTo>
                  <a:pt x="3216165" y="2144110"/>
                </a:lnTo>
                <a:lnTo>
                  <a:pt x="0" y="2853558"/>
                </a:lnTo>
                <a:close/>
              </a:path>
            </a:pathLst>
          </a:custGeom>
          <a:solidFill>
            <a:srgbClr val="E46C0A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      Arakesit</a:t>
            </a:r>
          </a:p>
          <a:p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</a:t>
            </a:r>
            <a:r>
              <a:rPr lang="tr-TR" b="1" dirty="0">
                <a:solidFill>
                  <a:srgbClr val="FF0000"/>
                </a:solidFill>
              </a:rPr>
              <a:t>Eşkenar Üçgendir.</a:t>
            </a:r>
          </a:p>
          <a:p>
            <a:pPr algn="ctr"/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8" name="Serbest Form 7"/>
          <p:cNvSpPr/>
          <p:nvPr/>
        </p:nvSpPr>
        <p:spPr>
          <a:xfrm>
            <a:off x="1008993" y="3484179"/>
            <a:ext cx="2490952" cy="2869324"/>
          </a:xfrm>
          <a:custGeom>
            <a:avLst/>
            <a:gdLst>
              <a:gd name="connsiteX0" fmla="*/ 0 w 2490952"/>
              <a:gd name="connsiteY0" fmla="*/ 0 h 2869324"/>
              <a:gd name="connsiteX1" fmla="*/ 2490952 w 2490952"/>
              <a:gd name="connsiteY1" fmla="*/ 2144111 h 2869324"/>
              <a:gd name="connsiteX2" fmla="*/ 1781504 w 2490952"/>
              <a:gd name="connsiteY2" fmla="*/ 2869324 h 2869324"/>
              <a:gd name="connsiteX3" fmla="*/ 0 w 2490952"/>
              <a:gd name="connsiteY3" fmla="*/ 0 h 28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0952" h="2869324">
                <a:moveTo>
                  <a:pt x="0" y="0"/>
                </a:moveTo>
                <a:lnTo>
                  <a:pt x="2490952" y="2144111"/>
                </a:lnTo>
                <a:lnTo>
                  <a:pt x="1781504" y="2869324"/>
                </a:lnTo>
                <a:lnTo>
                  <a:pt x="0" y="0"/>
                </a:lnTo>
                <a:close/>
              </a:path>
            </a:pathLst>
          </a:custGeom>
          <a:solidFill>
            <a:srgbClr val="FFCCFF">
              <a:alpha val="4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Çeşitkenar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Serbest Form 8"/>
          <p:cNvSpPr/>
          <p:nvPr/>
        </p:nvSpPr>
        <p:spPr>
          <a:xfrm>
            <a:off x="5675586" y="3484179"/>
            <a:ext cx="2459421" cy="2837793"/>
          </a:xfrm>
          <a:custGeom>
            <a:avLst/>
            <a:gdLst>
              <a:gd name="connsiteX0" fmla="*/ 2459421 w 2459421"/>
              <a:gd name="connsiteY0" fmla="*/ 0 h 2837793"/>
              <a:gd name="connsiteX1" fmla="*/ 0 w 2459421"/>
              <a:gd name="connsiteY1" fmla="*/ 2128345 h 2837793"/>
              <a:gd name="connsiteX2" fmla="*/ 1765738 w 2459421"/>
              <a:gd name="connsiteY2" fmla="*/ 2837793 h 2837793"/>
              <a:gd name="connsiteX3" fmla="*/ 2459421 w 2459421"/>
              <a:gd name="connsiteY3" fmla="*/ 0 h 2837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59421" h="2837793">
                <a:moveTo>
                  <a:pt x="2459421" y="0"/>
                </a:moveTo>
                <a:lnTo>
                  <a:pt x="0" y="2128345"/>
                </a:lnTo>
                <a:lnTo>
                  <a:pt x="1765738" y="2837793"/>
                </a:lnTo>
                <a:lnTo>
                  <a:pt x="2459421" y="0"/>
                </a:lnTo>
                <a:close/>
              </a:path>
            </a:pathLst>
          </a:custGeom>
          <a:solidFill>
            <a:srgbClr val="FF0000">
              <a:alpha val="54902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b="1" dirty="0">
              <a:solidFill>
                <a:schemeClr val="tx1"/>
              </a:solidFill>
            </a:endParaRP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 </a:t>
            </a:r>
            <a:r>
              <a:rPr lang="tr-TR" b="1" dirty="0">
                <a:solidFill>
                  <a:schemeClr val="tx1"/>
                </a:solidFill>
              </a:rPr>
              <a:t>Eşkenar Üçgendir.</a:t>
            </a:r>
          </a:p>
          <a:p>
            <a:pPr algn="ctr"/>
            <a:endParaRPr lang="tr-TR" dirty="0"/>
          </a:p>
        </p:txBody>
      </p:sp>
      <p:sp>
        <p:nvSpPr>
          <p:cNvPr id="10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88639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92761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283779" y="236483"/>
            <a:ext cx="3216166" cy="2869324"/>
          </a:xfrm>
          <a:custGeom>
            <a:avLst/>
            <a:gdLst>
              <a:gd name="connsiteX0" fmla="*/ 0 w 3216166"/>
              <a:gd name="connsiteY0" fmla="*/ 709448 h 2869324"/>
              <a:gd name="connsiteX1" fmla="*/ 3216166 w 3216166"/>
              <a:gd name="connsiteY1" fmla="*/ 0 h 2869324"/>
              <a:gd name="connsiteX2" fmla="*/ 2506718 w 3216166"/>
              <a:gd name="connsiteY2" fmla="*/ 2869324 h 2869324"/>
              <a:gd name="connsiteX3" fmla="*/ 0 w 3216166"/>
              <a:gd name="connsiteY3" fmla="*/ 709448 h 2869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166" h="2869324">
                <a:moveTo>
                  <a:pt x="0" y="709448"/>
                </a:moveTo>
                <a:lnTo>
                  <a:pt x="3216166" y="0"/>
                </a:lnTo>
                <a:lnTo>
                  <a:pt x="2506718" y="2869324"/>
                </a:lnTo>
                <a:lnTo>
                  <a:pt x="0" y="709448"/>
                </a:lnTo>
                <a:close/>
              </a:path>
            </a:pathLst>
          </a:custGeom>
          <a:solidFill>
            <a:srgbClr val="FFFF00">
              <a:alpha val="36078"/>
            </a:srgb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      Arakesit 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 </a:t>
            </a:r>
            <a:r>
              <a:rPr lang="tr-TR" b="1" dirty="0" smtClean="0">
                <a:solidFill>
                  <a:srgbClr val="FF0000"/>
                </a:solidFill>
              </a:rPr>
              <a:t>            Eşkenar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6053959" y="945931"/>
            <a:ext cx="2475186" cy="1434662"/>
          </a:xfrm>
          <a:custGeom>
            <a:avLst/>
            <a:gdLst>
              <a:gd name="connsiteX0" fmla="*/ 2475186 w 2475186"/>
              <a:gd name="connsiteY0" fmla="*/ 1418897 h 1434662"/>
              <a:gd name="connsiteX1" fmla="*/ 0 w 2475186"/>
              <a:gd name="connsiteY1" fmla="*/ 1434662 h 1434662"/>
              <a:gd name="connsiteX2" fmla="*/ 1765738 w 2475186"/>
              <a:gd name="connsiteY2" fmla="*/ 0 h 1434662"/>
              <a:gd name="connsiteX3" fmla="*/ 2475186 w 2475186"/>
              <a:gd name="connsiteY3" fmla="*/ 1418897 h 14346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5186" h="1434662">
                <a:moveTo>
                  <a:pt x="2475186" y="1418897"/>
                </a:moveTo>
                <a:lnTo>
                  <a:pt x="0" y="1434662"/>
                </a:lnTo>
                <a:lnTo>
                  <a:pt x="1765738" y="0"/>
                </a:lnTo>
                <a:lnTo>
                  <a:pt x="2475186" y="1418897"/>
                </a:lnTo>
                <a:close/>
              </a:path>
            </a:pathLst>
          </a:custGeom>
          <a:solidFill>
            <a:srgbClr val="E46C0A">
              <a:alpha val="2705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      </a:t>
            </a:r>
          </a:p>
          <a:p>
            <a:pPr algn="ctr"/>
            <a:endParaRPr lang="tr-TR" b="1" dirty="0">
              <a:solidFill>
                <a:srgbClr val="FF0000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  Arakesit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 Çeşitkenar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         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8" name="Serbest Form 7"/>
          <p:cNvSpPr/>
          <p:nvPr/>
        </p:nvSpPr>
        <p:spPr>
          <a:xfrm>
            <a:off x="301747" y="3547241"/>
            <a:ext cx="2506717" cy="2853559"/>
          </a:xfrm>
          <a:custGeom>
            <a:avLst/>
            <a:gdLst>
              <a:gd name="connsiteX0" fmla="*/ 0 w 2506717"/>
              <a:gd name="connsiteY0" fmla="*/ 725214 h 2853559"/>
              <a:gd name="connsiteX1" fmla="*/ 725214 w 2506717"/>
              <a:gd name="connsiteY1" fmla="*/ 0 h 2853559"/>
              <a:gd name="connsiteX2" fmla="*/ 2506717 w 2506717"/>
              <a:gd name="connsiteY2" fmla="*/ 2853559 h 2853559"/>
              <a:gd name="connsiteX3" fmla="*/ 0 w 2506717"/>
              <a:gd name="connsiteY3" fmla="*/ 725214 h 285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6717" h="2853559">
                <a:moveTo>
                  <a:pt x="0" y="725214"/>
                </a:moveTo>
                <a:lnTo>
                  <a:pt x="725214" y="0"/>
                </a:lnTo>
                <a:lnTo>
                  <a:pt x="2506717" y="2853559"/>
                </a:lnTo>
                <a:lnTo>
                  <a:pt x="0" y="725214"/>
                </a:lnTo>
                <a:close/>
              </a:path>
            </a:pathLst>
          </a:custGeom>
          <a:solidFill>
            <a:srgbClr val="00B050">
              <a:alpha val="32157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Çeşitkenar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9" name="Serbest Form 8"/>
          <p:cNvSpPr/>
          <p:nvPr/>
        </p:nvSpPr>
        <p:spPr>
          <a:xfrm>
            <a:off x="5328745" y="4603531"/>
            <a:ext cx="3200400" cy="583324"/>
          </a:xfrm>
          <a:custGeom>
            <a:avLst/>
            <a:gdLst>
              <a:gd name="connsiteX0" fmla="*/ 3200400 w 3200400"/>
              <a:gd name="connsiteY0" fmla="*/ 0 h 583324"/>
              <a:gd name="connsiteX1" fmla="*/ 2475186 w 3200400"/>
              <a:gd name="connsiteY1" fmla="*/ 583324 h 583324"/>
              <a:gd name="connsiteX2" fmla="*/ 0 w 3200400"/>
              <a:gd name="connsiteY2" fmla="*/ 583324 h 583324"/>
              <a:gd name="connsiteX3" fmla="*/ 3200400 w 3200400"/>
              <a:gd name="connsiteY3" fmla="*/ 0 h 583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0400" h="583324">
                <a:moveTo>
                  <a:pt x="3200400" y="0"/>
                </a:moveTo>
                <a:lnTo>
                  <a:pt x="2475186" y="583324"/>
                </a:lnTo>
                <a:lnTo>
                  <a:pt x="0" y="583324"/>
                </a:lnTo>
                <a:lnTo>
                  <a:pt x="3200400" y="0"/>
                </a:lnTo>
                <a:close/>
              </a:path>
            </a:pathLst>
          </a:custGeom>
          <a:solidFill>
            <a:srgbClr val="FF0000">
              <a:alpha val="3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İkizkenar  Dik Üçgendir.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0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25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501007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236483" y="1324303"/>
            <a:ext cx="3216165" cy="662152"/>
          </a:xfrm>
          <a:custGeom>
            <a:avLst/>
            <a:gdLst>
              <a:gd name="connsiteX0" fmla="*/ 0 w 3216165"/>
              <a:gd name="connsiteY0" fmla="*/ 662152 h 662152"/>
              <a:gd name="connsiteX1" fmla="*/ 725214 w 3216165"/>
              <a:gd name="connsiteY1" fmla="*/ 15766 h 662152"/>
              <a:gd name="connsiteX2" fmla="*/ 3216165 w 3216165"/>
              <a:gd name="connsiteY2" fmla="*/ 0 h 662152"/>
              <a:gd name="connsiteX3" fmla="*/ 0 w 3216165"/>
              <a:gd name="connsiteY3" fmla="*/ 662152 h 662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6165" h="662152">
                <a:moveTo>
                  <a:pt x="0" y="662152"/>
                </a:moveTo>
                <a:lnTo>
                  <a:pt x="725214" y="15766"/>
                </a:lnTo>
                <a:lnTo>
                  <a:pt x="3216165" y="0"/>
                </a:lnTo>
                <a:lnTo>
                  <a:pt x="0" y="662152"/>
                </a:lnTo>
                <a:close/>
              </a:path>
            </a:pathLst>
          </a:custGeom>
          <a:solidFill>
            <a:srgbClr val="92D050">
              <a:alpha val="3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İkizkenar Dik 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6400800" y="236483"/>
            <a:ext cx="756745" cy="2144110"/>
          </a:xfrm>
          <a:custGeom>
            <a:avLst/>
            <a:gdLst>
              <a:gd name="connsiteX0" fmla="*/ 0 w 756745"/>
              <a:gd name="connsiteY0" fmla="*/ 709448 h 2144110"/>
              <a:gd name="connsiteX1" fmla="*/ 756745 w 756745"/>
              <a:gd name="connsiteY1" fmla="*/ 0 h 2144110"/>
              <a:gd name="connsiteX2" fmla="*/ 740979 w 756745"/>
              <a:gd name="connsiteY2" fmla="*/ 2144110 h 2144110"/>
              <a:gd name="connsiteX3" fmla="*/ 0 w 756745"/>
              <a:gd name="connsiteY3" fmla="*/ 709448 h 2144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6745" h="2144110">
                <a:moveTo>
                  <a:pt x="0" y="709448"/>
                </a:moveTo>
                <a:lnTo>
                  <a:pt x="756745" y="0"/>
                </a:lnTo>
                <a:lnTo>
                  <a:pt x="740979" y="2144110"/>
                </a:lnTo>
                <a:lnTo>
                  <a:pt x="0" y="709448"/>
                </a:lnTo>
                <a:close/>
              </a:path>
            </a:pathLst>
          </a:custGeom>
          <a:solidFill>
            <a:srgbClr val="FFCCFF">
              <a:alpha val="38824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İkizkenar Dik  Üçgendir.</a:t>
            </a:r>
          </a:p>
          <a:p>
            <a:pPr algn="ctr"/>
            <a:endParaRPr lang="tr-TR" dirty="0"/>
          </a:p>
        </p:txBody>
      </p:sp>
      <p:sp>
        <p:nvSpPr>
          <p:cNvPr id="8" name="Serbest Form 7"/>
          <p:cNvSpPr/>
          <p:nvPr/>
        </p:nvSpPr>
        <p:spPr>
          <a:xfrm>
            <a:off x="646386" y="3878317"/>
            <a:ext cx="2522483" cy="2144111"/>
          </a:xfrm>
          <a:custGeom>
            <a:avLst/>
            <a:gdLst>
              <a:gd name="connsiteX0" fmla="*/ 0 w 2522483"/>
              <a:gd name="connsiteY0" fmla="*/ 0 h 2144111"/>
              <a:gd name="connsiteX1" fmla="*/ 2506717 w 2522483"/>
              <a:gd name="connsiteY1" fmla="*/ 31531 h 2144111"/>
              <a:gd name="connsiteX2" fmla="*/ 2522483 w 2522483"/>
              <a:gd name="connsiteY2" fmla="*/ 2144111 h 2144111"/>
              <a:gd name="connsiteX3" fmla="*/ 0 w 2522483"/>
              <a:gd name="connsiteY3" fmla="*/ 0 h 2144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22483" h="2144111">
                <a:moveTo>
                  <a:pt x="0" y="0"/>
                </a:moveTo>
                <a:lnTo>
                  <a:pt x="2506717" y="31531"/>
                </a:lnTo>
                <a:lnTo>
                  <a:pt x="2522483" y="2144111"/>
                </a:lnTo>
                <a:lnTo>
                  <a:pt x="0" y="0"/>
                </a:lnTo>
                <a:close/>
              </a:path>
            </a:pathLst>
          </a:custGeom>
          <a:solidFill>
            <a:srgbClr val="FFFF00">
              <a:alpha val="38039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İkizkenar Dik  Üçgendir.</a:t>
            </a:r>
          </a:p>
          <a:p>
            <a:pPr algn="ctr"/>
            <a:endParaRPr lang="tr-TR" dirty="0"/>
          </a:p>
        </p:txBody>
      </p:sp>
      <p:sp>
        <p:nvSpPr>
          <p:cNvPr id="10" name="Serbest Form 9"/>
          <p:cNvSpPr/>
          <p:nvPr/>
        </p:nvSpPr>
        <p:spPr>
          <a:xfrm>
            <a:off x="5123793" y="3547241"/>
            <a:ext cx="3168869" cy="2853559"/>
          </a:xfrm>
          <a:custGeom>
            <a:avLst/>
            <a:gdLst>
              <a:gd name="connsiteX0" fmla="*/ 3168869 w 3168869"/>
              <a:gd name="connsiteY0" fmla="*/ 2128345 h 2853559"/>
              <a:gd name="connsiteX1" fmla="*/ 693683 w 3168869"/>
              <a:gd name="connsiteY1" fmla="*/ 0 h 2853559"/>
              <a:gd name="connsiteX2" fmla="*/ 0 w 3168869"/>
              <a:gd name="connsiteY2" fmla="*/ 2853559 h 2853559"/>
              <a:gd name="connsiteX3" fmla="*/ 3168869 w 3168869"/>
              <a:gd name="connsiteY3" fmla="*/ 2128345 h 28535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8869" h="2853559">
                <a:moveTo>
                  <a:pt x="3168869" y="2128345"/>
                </a:moveTo>
                <a:lnTo>
                  <a:pt x="693683" y="0"/>
                </a:lnTo>
                <a:lnTo>
                  <a:pt x="0" y="2853559"/>
                </a:lnTo>
                <a:lnTo>
                  <a:pt x="3168869" y="2128345"/>
                </a:lnTo>
                <a:close/>
              </a:path>
            </a:pathLst>
          </a:custGeom>
          <a:solidFill>
            <a:srgbClr val="C00000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b="1" dirty="0" smtClean="0">
                <a:solidFill>
                  <a:srgbClr val="FF0000"/>
                </a:solidFill>
              </a:rPr>
              <a:t>                Arakesit </a:t>
            </a:r>
          </a:p>
          <a:p>
            <a:r>
              <a:rPr lang="tr-TR" b="1" dirty="0" smtClean="0">
                <a:solidFill>
                  <a:srgbClr val="FF0000"/>
                </a:solidFill>
              </a:rPr>
              <a:t>         Eşkenar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11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25" y="188640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8639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9" y="3320903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5015" y="3320904"/>
            <a:ext cx="3281922" cy="29523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945931" y="220717"/>
            <a:ext cx="1797269" cy="2159876"/>
          </a:xfrm>
          <a:custGeom>
            <a:avLst/>
            <a:gdLst>
              <a:gd name="connsiteX0" fmla="*/ 0 w 1797269"/>
              <a:gd name="connsiteY0" fmla="*/ 0 h 2159876"/>
              <a:gd name="connsiteX1" fmla="*/ 1797269 w 1797269"/>
              <a:gd name="connsiteY1" fmla="*/ 709449 h 2159876"/>
              <a:gd name="connsiteX2" fmla="*/ 15766 w 1797269"/>
              <a:gd name="connsiteY2" fmla="*/ 2159876 h 2159876"/>
              <a:gd name="connsiteX3" fmla="*/ 0 w 1797269"/>
              <a:gd name="connsiteY3" fmla="*/ 0 h 2159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269" h="2159876">
                <a:moveTo>
                  <a:pt x="0" y="0"/>
                </a:moveTo>
                <a:lnTo>
                  <a:pt x="1797269" y="709449"/>
                </a:lnTo>
                <a:lnTo>
                  <a:pt x="15766" y="2159876"/>
                </a:lnTo>
                <a:lnTo>
                  <a:pt x="0" y="0"/>
                </a:lnTo>
                <a:close/>
              </a:path>
            </a:pathLst>
          </a:custGeom>
          <a:solidFill>
            <a:srgbClr val="7030A0">
              <a:alpha val="2117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Çeşitkenar Üçgendir.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5265683" y="945931"/>
            <a:ext cx="3168869" cy="1418897"/>
          </a:xfrm>
          <a:custGeom>
            <a:avLst/>
            <a:gdLst>
              <a:gd name="connsiteX0" fmla="*/ 3168869 w 3168869"/>
              <a:gd name="connsiteY0" fmla="*/ 1418897 h 1418897"/>
              <a:gd name="connsiteX1" fmla="*/ 693683 w 3168869"/>
              <a:gd name="connsiteY1" fmla="*/ 1418897 h 1418897"/>
              <a:gd name="connsiteX2" fmla="*/ 0 w 3168869"/>
              <a:gd name="connsiteY2" fmla="*/ 0 h 1418897"/>
              <a:gd name="connsiteX3" fmla="*/ 3168869 w 3168869"/>
              <a:gd name="connsiteY3" fmla="*/ 1418897 h 1418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68869" h="1418897">
                <a:moveTo>
                  <a:pt x="3168869" y="1418897"/>
                </a:moveTo>
                <a:lnTo>
                  <a:pt x="693683" y="1418897"/>
                </a:lnTo>
                <a:lnTo>
                  <a:pt x="0" y="0"/>
                </a:lnTo>
                <a:lnTo>
                  <a:pt x="3168869" y="1418897"/>
                </a:lnTo>
                <a:close/>
              </a:path>
            </a:pathLst>
          </a:custGeom>
          <a:solidFill>
            <a:srgbClr val="000000">
              <a:alpha val="1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sp>
        <p:nvSpPr>
          <p:cNvPr id="8" name="Serbest Form 7"/>
          <p:cNvSpPr/>
          <p:nvPr/>
        </p:nvSpPr>
        <p:spPr>
          <a:xfrm>
            <a:off x="1008993" y="3373821"/>
            <a:ext cx="1781504" cy="2853558"/>
          </a:xfrm>
          <a:custGeom>
            <a:avLst/>
            <a:gdLst>
              <a:gd name="connsiteX0" fmla="*/ 0 w 1781504"/>
              <a:gd name="connsiteY0" fmla="*/ 2128345 h 2853558"/>
              <a:gd name="connsiteX1" fmla="*/ 15766 w 1781504"/>
              <a:gd name="connsiteY1" fmla="*/ 0 h 2853558"/>
              <a:gd name="connsiteX2" fmla="*/ 1781504 w 1781504"/>
              <a:gd name="connsiteY2" fmla="*/ 2853558 h 2853558"/>
              <a:gd name="connsiteX3" fmla="*/ 0 w 1781504"/>
              <a:gd name="connsiteY3" fmla="*/ 2128345 h 28535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1504" h="2853558">
                <a:moveTo>
                  <a:pt x="0" y="2128345"/>
                </a:moveTo>
                <a:lnTo>
                  <a:pt x="15766" y="0"/>
                </a:lnTo>
                <a:lnTo>
                  <a:pt x="1781504" y="2853558"/>
                </a:lnTo>
                <a:lnTo>
                  <a:pt x="0" y="2128345"/>
                </a:lnTo>
                <a:close/>
              </a:path>
            </a:pathLst>
          </a:custGeom>
          <a:solidFill>
            <a:srgbClr val="FF0000">
              <a:alpha val="32941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sp>
        <p:nvSpPr>
          <p:cNvPr id="9" name="Serbest Form 8"/>
          <p:cNvSpPr/>
          <p:nvPr/>
        </p:nvSpPr>
        <p:spPr>
          <a:xfrm>
            <a:off x="5234152" y="3389586"/>
            <a:ext cx="3231931" cy="2822028"/>
          </a:xfrm>
          <a:custGeom>
            <a:avLst/>
            <a:gdLst>
              <a:gd name="connsiteX0" fmla="*/ 0 w 3231931"/>
              <a:gd name="connsiteY0" fmla="*/ 2822028 h 2822028"/>
              <a:gd name="connsiteX1" fmla="*/ 3231931 w 3231931"/>
              <a:gd name="connsiteY1" fmla="*/ 2112580 h 2822028"/>
              <a:gd name="connsiteX2" fmla="*/ 3216165 w 3231931"/>
              <a:gd name="connsiteY2" fmla="*/ 0 h 2822028"/>
              <a:gd name="connsiteX3" fmla="*/ 0 w 3231931"/>
              <a:gd name="connsiteY3" fmla="*/ 2822028 h 28220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31931" h="2822028">
                <a:moveTo>
                  <a:pt x="0" y="2822028"/>
                </a:moveTo>
                <a:lnTo>
                  <a:pt x="3231931" y="2112580"/>
                </a:lnTo>
                <a:lnTo>
                  <a:pt x="3216165" y="0"/>
                </a:lnTo>
                <a:lnTo>
                  <a:pt x="0" y="2822028"/>
                </a:lnTo>
                <a:close/>
              </a:path>
            </a:pathLst>
          </a:custGeom>
          <a:solidFill>
            <a:srgbClr val="FFFF00">
              <a:alpha val="3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>
                <a:solidFill>
                  <a:srgbClr val="FF0000"/>
                </a:solidFill>
              </a:rPr>
              <a:t>Arakesit </a:t>
            </a:r>
          </a:p>
          <a:p>
            <a:pPr algn="ctr"/>
            <a:r>
              <a:rPr lang="tr-TR" b="1" dirty="0">
                <a:solidFill>
                  <a:srgbClr val="FF0000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sp>
        <p:nvSpPr>
          <p:cNvPr id="10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8067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BF7B9B-9C15-4DB5-A0C6-149549D731C7}" type="slidenum">
              <a:rPr lang="tr-TR" smtClean="0"/>
              <a:pPr eaLnBrk="1" hangingPunct="1"/>
              <a:t>17</a:t>
            </a:fld>
            <a:endParaRPr lang="tr-TR" smtClean="0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115616" y="228600"/>
            <a:ext cx="6984776" cy="1472208"/>
          </a:xfrm>
          <a:prstGeom prst="wedgeRectCallout">
            <a:avLst>
              <a:gd name="adj1" fmla="val -19546"/>
              <a:gd name="adj2" fmla="val 28921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</a:rPr>
              <a:t>HAZIRLAYAN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29298" y="4293096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4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000" b="1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0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>
                <a:solidFill>
                  <a:srgbClr val="FF0000"/>
                </a:solidFill>
              </a:rPr>
              <a:t>	</a:t>
            </a:r>
            <a:r>
              <a:rPr lang="tr-TR" sz="36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600" b="1">
              <a:solidFill>
                <a:srgbClr val="FF0000"/>
              </a:solidFill>
            </a:endParaRPr>
          </a:p>
          <a:p>
            <a:pPr algn="ctr"/>
            <a:endParaRPr lang="tr-TR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940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686800" cy="314007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ARAKESİTLER: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/>
              <a:t>Bir geometrik cismi bir düzlemle kestiğimizde düzlem ile cismin ortak yüzeyine </a:t>
            </a:r>
            <a:r>
              <a:rPr lang="tr-TR" b="1" dirty="0">
                <a:solidFill>
                  <a:srgbClr val="FF0000"/>
                </a:solidFill>
              </a:rPr>
              <a:t>arakesit</a:t>
            </a:r>
            <a:r>
              <a:rPr lang="tr-TR" b="1" dirty="0"/>
              <a:t> denir.</a:t>
            </a:r>
            <a:r>
              <a:rPr lang="tr-TR" dirty="0"/>
              <a:t> </a:t>
            </a:r>
            <a:endParaRPr 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Küp 6 yüzlü olduğu için Küp bir düzlemle kesildiğinde oluşan çokgen en fazla 6 gen oluşur.</a:t>
            </a:r>
          </a:p>
          <a:p>
            <a:pPr eaLnBrk="1" hangingPunct="1"/>
            <a:r>
              <a:rPr lang="tr-TR" b="1" dirty="0"/>
              <a:t>	Kare dik piramit  5 yüzlü olduğu için Kare dik piramit  bir düzlemle kesildiğinde oluşan çokgen en fazla 5 gen oluşur.</a:t>
            </a:r>
          </a:p>
          <a:p>
            <a:pPr eaLnBrk="1" hangingPunct="1"/>
            <a:r>
              <a:rPr lang="tr-TR" b="1" dirty="0"/>
              <a:t>	Üçgen dik prizma  5 yüzlü olduğu için Üçgen dik prizma  bir düzlemle kesildiğinde oluşan çokgen en fazla 5 gen oluşur.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391025"/>
            <a:ext cx="433863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20825" y="3509963"/>
            <a:ext cx="1295400" cy="609600"/>
          </a:xfrm>
          <a:prstGeom prst="wedgeRectCallout">
            <a:avLst>
              <a:gd name="adj1" fmla="val -25981"/>
              <a:gd name="adj2" fmla="val 86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b="1"/>
              <a:t>Arakesit düzlemi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4357688"/>
            <a:ext cx="44211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5791200" y="3500438"/>
            <a:ext cx="1981200" cy="609600"/>
          </a:xfrm>
          <a:prstGeom prst="wedgeRectCallout">
            <a:avLst>
              <a:gd name="adj1" fmla="val -18676"/>
              <a:gd name="adj2" fmla="val 6860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1600" b="1"/>
              <a:t>Arakesit düzlemi düzgün altıgendir.</a:t>
            </a: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1461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304800" y="152400"/>
            <a:ext cx="8610600" cy="1190625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1)KÜP PRİZMANIN BİR DÜZLEM İLE ARAKESİTLERİ:</a:t>
            </a:r>
          </a:p>
          <a:p>
            <a:pPr eaLnBrk="1" hangingPunct="1"/>
            <a:r>
              <a:rPr lang="tr-TR" b="1"/>
              <a:t>	Bir geometrik cismi (küp prizma) bir düzlemle kestiğimizde düzlem ile cismin (küp prizmanın)</a:t>
            </a:r>
            <a:r>
              <a:rPr lang="tr-TR"/>
              <a:t> </a:t>
            </a:r>
            <a:r>
              <a:rPr lang="tr-TR" b="1"/>
              <a:t>ortak yüzeyine ARAKESİT denir. Bir küpün bir düzlemle oluşturduğu arakesitler.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8458200" cy="264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962400"/>
            <a:ext cx="86868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Dikdörtgen 4"/>
          <p:cNvSpPr>
            <a:spLocks noChangeArrowheads="1"/>
          </p:cNvSpPr>
          <p:nvPr/>
        </p:nvSpPr>
        <p:spPr bwMode="auto">
          <a:xfrm>
            <a:off x="5958641" y="6512364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36892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3789040"/>
            <a:ext cx="9113837" cy="2249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2090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5" name="Dikdörtgen 4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6579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6" y="404664"/>
            <a:ext cx="9144000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26" y="3501008"/>
            <a:ext cx="9144000" cy="204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76481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5925"/>
            <a:ext cx="9144000" cy="194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21088"/>
            <a:ext cx="9144000" cy="180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Dikdörtgen 4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7916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2656"/>
            <a:ext cx="914400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3" y="3861048"/>
            <a:ext cx="8991600" cy="169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4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7867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78" y="260647"/>
            <a:ext cx="8991600" cy="1760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Dikdörtgen 4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075" y="3584362"/>
            <a:ext cx="8991600" cy="15907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386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6124" y="1844823"/>
            <a:ext cx="4428083" cy="44280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179512" y="188640"/>
            <a:ext cx="8712968" cy="1200329"/>
          </a:xfrm>
          <a:prstGeom prst="rect">
            <a:avLst/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Bir </a:t>
            </a:r>
            <a:r>
              <a:rPr lang="tr-TR" b="1" dirty="0"/>
              <a:t>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Küp 6 yüzlü olduğu için Küp bir düzlemle kesildiğinde oluşan çokgen en fazla  </a:t>
            </a:r>
            <a:r>
              <a:rPr lang="tr-TR" b="1" dirty="0" smtClean="0"/>
              <a:t>Altıgen  </a:t>
            </a:r>
            <a:r>
              <a:rPr lang="tr-TR" b="1" dirty="0"/>
              <a:t>olur.</a:t>
            </a:r>
          </a:p>
        </p:txBody>
      </p:sp>
      <p:sp>
        <p:nvSpPr>
          <p:cNvPr id="13317" name="Dikdörtgen 4"/>
          <p:cNvSpPr>
            <a:spLocks noChangeArrowheads="1"/>
          </p:cNvSpPr>
          <p:nvPr/>
        </p:nvSpPr>
        <p:spPr bwMode="auto">
          <a:xfrm>
            <a:off x="5991341" y="6488668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196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192</Words>
  <Application>Microsoft Office PowerPoint</Application>
  <PresentationFormat>Ekran Gösterisi (4:3)</PresentationFormat>
  <Paragraphs>94</Paragraphs>
  <Slides>17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46</cp:revision>
  <dcterms:created xsi:type="dcterms:W3CDTF">2013-04-27T05:33:06Z</dcterms:created>
  <dcterms:modified xsi:type="dcterms:W3CDTF">2013-04-27T10:19:47Z</dcterms:modified>
</cp:coreProperties>
</file>